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1" r:id="rId1"/>
  </p:sldMasterIdLst>
  <p:notesMasterIdLst>
    <p:notesMasterId r:id="rId5"/>
  </p:notesMasterIdLst>
  <p:handoutMasterIdLst>
    <p:handoutMasterId r:id="rId6"/>
  </p:handoutMasterIdLst>
  <p:sldIdLst>
    <p:sldId id="263" r:id="rId2"/>
    <p:sldId id="262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F72"/>
    <a:srgbClr val="FFFF00"/>
    <a:srgbClr val="FFFCC2"/>
    <a:srgbClr val="E20A80"/>
    <a:srgbClr val="F716E5"/>
    <a:srgbClr val="001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92"/>
    <p:restoredTop sz="86395"/>
  </p:normalViewPr>
  <p:slideViewPr>
    <p:cSldViewPr showGuides="1">
      <p:cViewPr varScale="1">
        <p:scale>
          <a:sx n="110" d="100"/>
          <a:sy n="110" d="100"/>
        </p:scale>
        <p:origin x="2168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964F1EC5-C442-3B22-E0BB-A72D8E84D1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pt-PT"/>
              <a:t>XII Congresso de Educação Artística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3CFC05B-6F95-B7FD-5B86-0CF51F1B50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1, 2 e 3 de setembro de 2021</a:t>
            </a:r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239C142-52DD-A45A-63A6-1FD6872131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17C7878-175C-22B7-C88A-A7B506E7CE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675149-0D9C-214C-B9BD-7CA410256E1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A93E893B-A92B-CEA7-A4C9-5C2036DEC0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pt-PT"/>
              <a:t>XII Congresso de Educação Artística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2E8BF278-8E12-AAA0-62BF-90E03489D5F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1, 2 e 3 de setembro de 2021</a:t>
            </a:r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id="{2D737465-4A97-6CB2-B37D-3C557ABD62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id="{E215B3F6-93E2-95BA-6D3F-54874FD027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30FA372-ACC1-33F8-6762-30FDA0B126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772984A-5013-F995-D6E7-23C5A4F66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7DE91E0-1D0A-7348-B70F-FFFB056FD0D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>
            <a:extLst>
              <a:ext uri="{FF2B5EF4-FFF2-40B4-BE49-F238E27FC236}">
                <a16:creationId xmlns:a16="http://schemas.microsoft.com/office/drawing/2014/main" id="{BD9A6A44-C05B-2EED-DD6C-A55AE8588F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Notes Placeholder 2">
            <a:extLst>
              <a:ext uri="{FF2B5EF4-FFF2-40B4-BE49-F238E27FC236}">
                <a16:creationId xmlns:a16="http://schemas.microsoft.com/office/drawing/2014/main" id="{3890B129-CCDC-F8BC-1A0F-F7E40B3B9D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altLang="pt-PT" dirty="0"/>
          </a:p>
        </p:txBody>
      </p:sp>
      <p:sp>
        <p:nvSpPr>
          <p:cNvPr id="10243" name="Header Placeholder 3">
            <a:extLst>
              <a:ext uri="{FF2B5EF4-FFF2-40B4-BE49-F238E27FC236}">
                <a16:creationId xmlns:a16="http://schemas.microsoft.com/office/drawing/2014/main" id="{AC09EF0C-13E2-8BFE-55B0-5DDB0464BF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PT" altLang="pt-PT">
                <a:latin typeface="Calibri" panose="020F0502020204030204" pitchFamily="34" charset="0"/>
              </a:rPr>
              <a:t>XII Congresso de Educação Artística</a:t>
            </a:r>
          </a:p>
        </p:txBody>
      </p:sp>
      <p:sp>
        <p:nvSpPr>
          <p:cNvPr id="10244" name="Date Placeholder 4">
            <a:extLst>
              <a:ext uri="{FF2B5EF4-FFF2-40B4-BE49-F238E27FC236}">
                <a16:creationId xmlns:a16="http://schemas.microsoft.com/office/drawing/2014/main" id="{29C66B53-E411-D6BA-E61E-6A9A05DEE91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pt-PT">
                <a:latin typeface="Calibri" panose="020F0502020204030204" pitchFamily="34" charset="0"/>
              </a:rPr>
              <a:t>1, 2 e 3 de setembro de 2021</a:t>
            </a:r>
            <a:endParaRPr lang="pt-PT" altLang="pt-PT">
              <a:latin typeface="Calibri" panose="020F0502020204030204" pitchFamily="34" charset="0"/>
            </a:endParaRPr>
          </a:p>
        </p:txBody>
      </p:sp>
      <p:sp>
        <p:nvSpPr>
          <p:cNvPr id="10245" name="Footer Placeholder 5">
            <a:extLst>
              <a:ext uri="{FF2B5EF4-FFF2-40B4-BE49-F238E27FC236}">
                <a16:creationId xmlns:a16="http://schemas.microsoft.com/office/drawing/2014/main" id="{5149EC6A-BEBA-800C-A1DE-9E308022E2B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t-PT" altLang="pt-PT">
              <a:latin typeface="Calibri" panose="020F0502020204030204" pitchFamily="34" charset="0"/>
            </a:endParaRPr>
          </a:p>
        </p:txBody>
      </p:sp>
      <p:sp>
        <p:nvSpPr>
          <p:cNvPr id="10246" name="Slide Number Placeholder 6">
            <a:extLst>
              <a:ext uri="{FF2B5EF4-FFF2-40B4-BE49-F238E27FC236}">
                <a16:creationId xmlns:a16="http://schemas.microsoft.com/office/drawing/2014/main" id="{8FA48D7D-22AC-4E81-ABE7-9B25C6A4E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77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8F8227-7BB4-CE40-BE67-7E24636A5FDF}" type="slidenum">
              <a:rPr lang="pt-PT" altLang="pt-PT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PT" altLang="pt-P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78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5550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375460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31850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854540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3912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087286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6976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55927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654801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952207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6514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523D0D8-0694-634B-B8B6-4914432E939A}" type="slidenum">
              <a:rPr lang="pt-PT" smtClean="0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274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ransition spd="slow">
    <p:split orient="vert"/>
  </p:transition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ítulo 2">
            <a:extLst>
              <a:ext uri="{FF2B5EF4-FFF2-40B4-BE49-F238E27FC236}">
                <a16:creationId xmlns:a16="http://schemas.microsoft.com/office/drawing/2014/main" id="{2255EBDD-79CC-0070-8BF8-08ABE21A3E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394200" y="5445125"/>
            <a:ext cx="3403600" cy="798513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pt-PT" altLang="pt-PT" b="1" dirty="0">
                <a:solidFill>
                  <a:srgbClr val="002060"/>
                </a:solidFill>
                <a:latin typeface="Arial"/>
                <a:cs typeface="Arial"/>
              </a:rPr>
              <a:t>Autor(</a:t>
            </a:r>
            <a:r>
              <a:rPr lang="pt-PT" altLang="pt-PT" b="1" dirty="0" err="1">
                <a:solidFill>
                  <a:srgbClr val="002060"/>
                </a:solidFill>
                <a:latin typeface="Arial"/>
                <a:cs typeface="Arial"/>
              </a:rPr>
              <a:t>es</a:t>
            </a:r>
            <a:r>
              <a:rPr lang="pt-PT" altLang="pt-PT" b="1" dirty="0">
                <a:solidFill>
                  <a:srgbClr val="002060"/>
                </a:solidFill>
                <a:latin typeface="Arial"/>
                <a:cs typeface="Arial"/>
              </a:rPr>
              <a:t>)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pt-PT" altLang="pt-PT" b="1" dirty="0">
                <a:solidFill>
                  <a:srgbClr val="002060"/>
                </a:solidFill>
                <a:latin typeface="Arial"/>
                <a:cs typeface="Arial"/>
              </a:rPr>
              <a:t>Instituição</a:t>
            </a:r>
          </a:p>
        </p:txBody>
      </p:sp>
      <p:sp>
        <p:nvSpPr>
          <p:cNvPr id="3076" name="Subtítulo 2">
            <a:extLst>
              <a:ext uri="{FF2B5EF4-FFF2-40B4-BE49-F238E27FC236}">
                <a16:creationId xmlns:a16="http://schemas.microsoft.com/office/drawing/2014/main" id="{EFC670CA-B1B5-33AF-7660-232E027F8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6" y="4077072"/>
            <a:ext cx="11160125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rgbClr val="FFFFFF"/>
                </a:solidFill>
                <a:latin typeface="Gill Sans MT" panose="020B0502020104020203" pitchFamily="34" charset="77"/>
              </a:defRPr>
            </a:lvl1pPr>
            <a:lvl2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2pPr>
            <a:lvl3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3pPr>
            <a:lvl4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4pPr>
            <a:lvl5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5pPr>
            <a:lvl6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6pPr>
            <a:lvl7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7pPr>
            <a:lvl8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8pPr>
            <a:lvl9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FFFFFF"/>
                </a:solidFill>
                <a:latin typeface="Gill Sans MT" panose="020B0502020104020203" pitchFamily="34" charset="77"/>
              </a:defRPr>
            </a:lvl9pPr>
          </a:lstStyle>
          <a:p>
            <a:pPr algn="ctr" defTabSz="91440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altLang="pt-PT" sz="4000" b="1" dirty="0">
                <a:solidFill>
                  <a:srgbClr val="002060"/>
                </a:solidFill>
                <a:latin typeface="Arial"/>
                <a:cs typeface="Arial"/>
              </a:rPr>
              <a:t>Título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67F3F0F-0E3C-DEEB-D368-A9A077D4E967}"/>
              </a:ext>
            </a:extLst>
          </p:cNvPr>
          <p:cNvSpPr/>
          <p:nvPr/>
        </p:nvSpPr>
        <p:spPr>
          <a:xfrm>
            <a:off x="0" y="3645024"/>
            <a:ext cx="12192000" cy="7200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248582" dist="38100" dir="16200000" rotWithShape="0">
              <a:schemeClr val="tx1">
                <a:alpha val="26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3" name="Imagem 2" descr="LOGO-01.png">
            <a:extLst>
              <a:ext uri="{FF2B5EF4-FFF2-40B4-BE49-F238E27FC236}">
                <a16:creationId xmlns:a16="http://schemas.microsoft.com/office/drawing/2014/main" id="{7998B514-7875-F3E2-ABFC-B02690751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157" y="99273"/>
            <a:ext cx="6519685" cy="332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70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6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D60252-098E-9E32-6793-16D0E392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688" y="-69740"/>
            <a:ext cx="12385376" cy="1512168"/>
          </a:xfrm>
          <a:solidFill>
            <a:srgbClr val="FDFF72"/>
          </a:solidFill>
          <a:ln w="63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PT" dirty="0"/>
              <a:t>         </a:t>
            </a:r>
          </a:p>
        </p:txBody>
      </p:sp>
      <p:sp>
        <p:nvSpPr>
          <p:cNvPr id="4101" name="Subtítulo 2">
            <a:extLst>
              <a:ext uri="{FF2B5EF4-FFF2-40B4-BE49-F238E27FC236}">
                <a16:creationId xmlns:a16="http://schemas.microsoft.com/office/drawing/2014/main" id="{17801995-C246-9FF8-6A18-22479D54F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942" y="135083"/>
            <a:ext cx="4626496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0" tIns="45720" rIns="91440" bIns="45720" anchor="t"/>
          <a:lstStyle>
            <a:lvl1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ill Sans MT" panose="020B0502020104020203" pitchFamily="34" charset="77"/>
              </a:defRPr>
            </a:lvl1pPr>
            <a:lvl2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2pPr>
            <a:lvl3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3pPr>
            <a:lvl4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4pPr>
            <a:lvl5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5pPr>
            <a:lvl6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6pPr>
            <a:lvl7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7pPr>
            <a:lvl8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8pPr>
            <a:lvl9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altLang="pt-PT" sz="2000" b="1" dirty="0">
                <a:solidFill>
                  <a:srgbClr val="002060"/>
                </a:solidFill>
                <a:latin typeface="Arial"/>
                <a:cs typeface="Arial"/>
              </a:rPr>
              <a:t>Título</a:t>
            </a:r>
          </a:p>
        </p:txBody>
      </p:sp>
      <p:cxnSp>
        <p:nvCxnSpPr>
          <p:cNvPr id="7" name="Conexão Reta 6">
            <a:extLst>
              <a:ext uri="{FF2B5EF4-FFF2-40B4-BE49-F238E27FC236}">
                <a16:creationId xmlns:a16="http://schemas.microsoft.com/office/drawing/2014/main" id="{FA56892F-B6EA-22D5-FC60-4AEBDBF0C9C4}"/>
              </a:ext>
            </a:extLst>
          </p:cNvPr>
          <p:cNvCxnSpPr>
            <a:cxnSpLocks/>
          </p:cNvCxnSpPr>
          <p:nvPr/>
        </p:nvCxnSpPr>
        <p:spPr>
          <a:xfrm>
            <a:off x="2548942" y="188640"/>
            <a:ext cx="0" cy="90135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ítulo 2">
            <a:extLst>
              <a:ext uri="{FF2B5EF4-FFF2-40B4-BE49-F238E27FC236}">
                <a16:creationId xmlns:a16="http://schemas.microsoft.com/office/drawing/2014/main" id="{48F7B48A-EC6D-CB52-1FDE-60DF1E951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941" y="744555"/>
            <a:ext cx="4626496" cy="449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ill Sans MT" panose="020B0502020104020203" pitchFamily="34" charset="77"/>
              </a:defRPr>
            </a:lvl1pPr>
            <a:lvl2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2pPr>
            <a:lvl3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3pPr>
            <a:lvl4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4pPr>
            <a:lvl5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5pPr>
            <a:lvl6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6pPr>
            <a:lvl7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7pPr>
            <a:lvl8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8pPr>
            <a:lvl9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altLang="pt-PT" sz="1600" b="1" dirty="0">
                <a:solidFill>
                  <a:srgbClr val="002060"/>
                </a:solidFill>
                <a:latin typeface="Arial"/>
                <a:cs typeface="Arial"/>
              </a:rPr>
              <a:t>Autor(</a:t>
            </a:r>
            <a:r>
              <a:rPr lang="pt-PT" altLang="pt-PT" sz="1600" b="1" dirty="0" err="1">
                <a:solidFill>
                  <a:srgbClr val="002060"/>
                </a:solidFill>
                <a:latin typeface="Arial"/>
                <a:cs typeface="Arial"/>
              </a:rPr>
              <a:t>es</a:t>
            </a:r>
            <a:r>
              <a:rPr lang="pt-PT" altLang="pt-PT" sz="1600" b="1" dirty="0">
                <a:solidFill>
                  <a:srgbClr val="00206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ADA58C41-5D5B-B3EE-FFAE-4B544BEB5120}"/>
              </a:ext>
            </a:extLst>
          </p:cNvPr>
          <p:cNvSpPr/>
          <p:nvPr/>
        </p:nvSpPr>
        <p:spPr>
          <a:xfrm flipV="1">
            <a:off x="-96704" y="1268760"/>
            <a:ext cx="12385376" cy="45719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  <a:effectLst>
            <a:outerShdw blurRad="186216" dist="32518" dir="19020000" sx="135000" sy="135000" algn="bl" rotWithShape="0">
              <a:schemeClr val="bg1">
                <a:alpha val="41428"/>
              </a:scheme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pic>
        <p:nvPicPr>
          <p:cNvPr id="6" name="Marcador de Posição de Conteúdo 5" descr="LOGO-01.png">
            <a:extLst>
              <a:ext uri="{FF2B5EF4-FFF2-40B4-BE49-F238E27FC236}">
                <a16:creationId xmlns:a16="http://schemas.microsoft.com/office/drawing/2014/main" id="{05F69212-5A9D-A130-B363-60B7EEC5D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169" y="91168"/>
            <a:ext cx="2287891" cy="11788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7DE95-78C4-BCD4-5CF5-D8D916E70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3042F20-6792-A739-8DE1-C20A3D31F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688" y="-11529"/>
            <a:ext cx="12385376" cy="1512168"/>
          </a:xfrm>
          <a:solidFill>
            <a:srgbClr val="FDFF72"/>
          </a:solidFill>
          <a:ln w="6350">
            <a:solidFill>
              <a:schemeClr val="bg1">
                <a:lumMod val="75000"/>
              </a:schemeClr>
            </a:solidFill>
          </a:ln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PT" dirty="0"/>
              <a:t>         </a:t>
            </a:r>
          </a:p>
        </p:txBody>
      </p:sp>
      <p:sp>
        <p:nvSpPr>
          <p:cNvPr id="4101" name="Subtítulo 2">
            <a:extLst>
              <a:ext uri="{FF2B5EF4-FFF2-40B4-BE49-F238E27FC236}">
                <a16:creationId xmlns:a16="http://schemas.microsoft.com/office/drawing/2014/main" id="{FF6D5949-C464-A10B-94D9-9E86996BD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942" y="135083"/>
            <a:ext cx="4626496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40" tIns="45720" rIns="91440" bIns="45720" anchor="t"/>
          <a:lstStyle>
            <a:lvl1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ill Sans MT" panose="020B0502020104020203" pitchFamily="34" charset="77"/>
              </a:defRPr>
            </a:lvl1pPr>
            <a:lvl2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2pPr>
            <a:lvl3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3pPr>
            <a:lvl4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4pPr>
            <a:lvl5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5pPr>
            <a:lvl6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6pPr>
            <a:lvl7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7pPr>
            <a:lvl8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8pPr>
            <a:lvl9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altLang="pt-PT" sz="2000" b="1" dirty="0">
                <a:solidFill>
                  <a:srgbClr val="002060"/>
                </a:solidFill>
                <a:latin typeface="Arial"/>
                <a:cs typeface="Arial"/>
              </a:rPr>
              <a:t>Título</a:t>
            </a:r>
          </a:p>
        </p:txBody>
      </p:sp>
      <p:cxnSp>
        <p:nvCxnSpPr>
          <p:cNvPr id="7" name="Conexão Reta 6">
            <a:extLst>
              <a:ext uri="{FF2B5EF4-FFF2-40B4-BE49-F238E27FC236}">
                <a16:creationId xmlns:a16="http://schemas.microsoft.com/office/drawing/2014/main" id="{0EB6D6A2-B4B7-E0D9-B4EA-F0E9A3351A4A}"/>
              </a:ext>
            </a:extLst>
          </p:cNvPr>
          <p:cNvCxnSpPr>
            <a:cxnSpLocks/>
          </p:cNvCxnSpPr>
          <p:nvPr/>
        </p:nvCxnSpPr>
        <p:spPr>
          <a:xfrm>
            <a:off x="2548942" y="188640"/>
            <a:ext cx="0" cy="90135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ítulo 2">
            <a:extLst>
              <a:ext uri="{FF2B5EF4-FFF2-40B4-BE49-F238E27FC236}">
                <a16:creationId xmlns:a16="http://schemas.microsoft.com/office/drawing/2014/main" id="{30AECE47-6C2E-608E-1D5A-47CD25E55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8941" y="744555"/>
            <a:ext cx="4626496" cy="449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ill Sans MT" panose="020B0502020104020203" pitchFamily="34" charset="77"/>
              </a:defRPr>
            </a:lvl1pPr>
            <a:lvl2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2pPr>
            <a:lvl3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3pPr>
            <a:lvl4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4pPr>
            <a:lvl5pPr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5pPr>
            <a:lvl6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6pPr>
            <a:lvl7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7pPr>
            <a:lvl8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8pPr>
            <a:lvl9pPr fontAlgn="base">
              <a:spcBef>
                <a:spcPts val="100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ill Sans MT" panose="020B0502020104020203" pitchFamily="34" charset="77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PT" altLang="pt-PT" sz="1600" b="1" dirty="0">
                <a:solidFill>
                  <a:srgbClr val="002060"/>
                </a:solidFill>
                <a:latin typeface="Arial"/>
                <a:cs typeface="Arial"/>
              </a:rPr>
              <a:t>Autor(</a:t>
            </a:r>
            <a:r>
              <a:rPr lang="pt-PT" altLang="pt-PT" sz="1600" b="1" dirty="0" err="1">
                <a:solidFill>
                  <a:srgbClr val="002060"/>
                </a:solidFill>
                <a:latin typeface="Arial"/>
                <a:cs typeface="Arial"/>
              </a:rPr>
              <a:t>es</a:t>
            </a:r>
            <a:r>
              <a:rPr lang="pt-PT" altLang="pt-PT" sz="1600" b="1" dirty="0">
                <a:solidFill>
                  <a:srgbClr val="00206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9A8ACD3-585E-EEE8-E8D5-622625B86A14}"/>
              </a:ext>
            </a:extLst>
          </p:cNvPr>
          <p:cNvSpPr/>
          <p:nvPr/>
        </p:nvSpPr>
        <p:spPr>
          <a:xfrm flipV="1">
            <a:off x="-96704" y="1268760"/>
            <a:ext cx="12385376" cy="45719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  <a:effectLst>
            <a:outerShdw blurRad="186216" dist="32518" dir="19020000" sx="135000" sy="135000" algn="bl" rotWithShape="0">
              <a:schemeClr val="bg1">
                <a:alpha val="41428"/>
              </a:scheme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pic>
        <p:nvPicPr>
          <p:cNvPr id="6" name="Marcador de Posição de Conteúdo 5" descr="LOGO-01.png">
            <a:extLst>
              <a:ext uri="{FF2B5EF4-FFF2-40B4-BE49-F238E27FC236}">
                <a16:creationId xmlns:a16="http://schemas.microsoft.com/office/drawing/2014/main" id="{E2D36809-E79F-841F-851F-8F9C8C1EF8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169" y="91168"/>
            <a:ext cx="2287891" cy="1178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02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o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1531</TotalTime>
  <Words>33</Words>
  <Application>Microsoft Macintosh PowerPoint</Application>
  <PresentationFormat>Ecrã Panorâmico</PresentationFormat>
  <Paragraphs>12</Paragraphs>
  <Slides>3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Pacote</vt:lpstr>
      <vt:lpstr>Apresentação do PowerPoint</vt:lpstr>
      <vt:lpstr>         </vt:lpstr>
      <vt:lpstr>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Filipa Moreira Silva</dc:creator>
  <cp:lastModifiedBy>Filipa Moreira Silva</cp:lastModifiedBy>
  <cp:revision>42</cp:revision>
  <dcterms:created xsi:type="dcterms:W3CDTF">2020-08-19T09:08:43Z</dcterms:created>
  <dcterms:modified xsi:type="dcterms:W3CDTF">2025-10-01T07:49:40Z</dcterms:modified>
</cp:coreProperties>
</file>